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157AA-5BCD-C249-84A8-54B227DA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B06099-96DB-9645-B3D2-79A5540FF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9AC970-8963-CE41-BDCA-FC1FCDFD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3D86A9-B937-2149-B64F-A6393C08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C0126C-EEF2-624A-B1CB-76C3A6D9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0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522F0-5153-6249-82FC-6067FE6D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74D811-E547-424F-9133-F9191F942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A944AD-8252-1E46-8272-B0CE6B8B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435C57-E3EF-F447-9759-26FA9E9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5EA586-32BC-D146-A03D-B69998F6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3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C2998E-D0BA-DA40-BB92-AB9D86DA7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A37467-A94A-1B46-AB41-4D6E54A5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4F5372-3649-6447-83B5-9338DDD6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1E6D79-B8FC-5D47-96DF-465E734F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0B74A8-5AEC-C84E-BA89-41BB800D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53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BAE2C-799C-D04F-879D-16F4E1E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DE4CF6-DCB7-A345-9B0D-E75AC8DDB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7DBA2A-E216-DB47-825A-FCD1E4F2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44756-8857-BB45-96A1-D508646F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30154D-E459-354D-BE7F-66297F14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9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4364C-E79F-234B-B508-E77EEC3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E8D213-AE7C-A041-95A8-9B93E3B8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D5DFB0-337C-EC4D-8D52-6FFBFA46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42657-D504-5E4C-A0DB-C2605B7D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2106B-FB1B-B345-B4D6-B60A240E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2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60629-41C1-A841-B4CA-8C356BAC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367AC3-D532-734B-BDF5-1DAF51B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B165DC-ED74-5C48-9491-B45DBE0A0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FE251D-FA49-3241-B767-B2EA258E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1F191-85BD-874C-BA40-C5D50C25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131D52-5EEC-7541-BBEC-D5F5975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90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AAD63-A793-3543-8F0A-158137E9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B5F2C8-341D-7941-9B51-1334A4DCB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E9ED11-3AEB-344E-8349-B798D3E91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01E93A-CBC6-6748-A228-EDCAF9199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5A2A75-0774-6A4A-9EEC-777AA3EA2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5082940-ED9D-2A4C-A566-08ADBEF3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314B1B-B536-1B4D-B786-BB4451BB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159755-EBF0-474F-A2C2-ED7F81C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B2F6F-AFA4-794C-8B42-F79D663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98D182-4A4C-3B45-91A1-020E4D3F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928B3D-8154-0B4D-927F-F579AAD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4B31A3-8ACC-4144-AB18-5A645A80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65D97BE-1087-9B40-80DD-571E8158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1F5621-6BFD-2C48-9E77-5EC91DAB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B351CF-8359-0C47-ACA7-04F4A8F9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6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F3E07-7C5E-354A-892F-EB601A73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2C20D9-3D5E-F84C-97FE-374E243C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48735C-25E9-E347-AAA9-0B3D0616F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A79399-7EC0-F14E-B3A9-9B01049C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28FAAE-7681-B345-B34C-85079508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026FBB-1715-8541-8E29-0E853B4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92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3CC09-1F68-8D4E-8DBB-2EEB9B2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5968EF-D117-3941-B6E1-CA13CBD03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AC39B7-05C9-5A40-B09A-1D32B1A2B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A22939-9129-CA4D-B1FF-2A7EA6D5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859544-BF02-304F-9E16-6B8A219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EC7AE-E08D-7E46-821B-895B45B9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49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6493CD-077F-6A47-8F64-F0EE28AF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8E78E6-41ED-B749-8278-007924E3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3EB60-4B93-814B-AC8B-6BCDADF0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FD85B-C436-264A-9BB8-2521CD4E0854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A3E518-0817-F34F-A870-B502AE3A0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EE3A9-47CF-484B-AAF9-31156CF83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6" descr="Une image contenant texte, intérieur, table, table de travail&#10;&#10;Description générée automatiquement">
            <a:extLst>
              <a:ext uri="{FF2B5EF4-FFF2-40B4-BE49-F238E27FC236}">
                <a16:creationId xmlns:a16="http://schemas.microsoft.com/office/drawing/2014/main" id="{0ACB624A-AB72-F742-9085-AD57FA51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38" y="681323"/>
            <a:ext cx="6463866" cy="2585546"/>
          </a:xfrm>
          <a:prstGeom prst="rect">
            <a:avLst/>
          </a:prstGeom>
          <a:ln w="57150">
            <a:solidFill>
              <a:schemeClr val="accent1"/>
            </a:solidFill>
            <a:prstDash val="dash"/>
          </a:ln>
        </p:spPr>
      </p:pic>
      <p:pic>
        <p:nvPicPr>
          <p:cNvPr id="5" name="Image 4" descr="Une image contenant appareil&#10;&#10;Description générée automatiquement">
            <a:extLst>
              <a:ext uri="{FF2B5EF4-FFF2-40B4-BE49-F238E27FC236}">
                <a16:creationId xmlns:a16="http://schemas.microsoft.com/office/drawing/2014/main" id="{A16FE4B7-5CBF-3641-9C62-E7A507F45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8" t="16423" r="13276" b="25228"/>
          <a:stretch/>
        </p:blipFill>
        <p:spPr>
          <a:xfrm rot="5400000">
            <a:off x="-48763" y="814973"/>
            <a:ext cx="2768558" cy="1977835"/>
          </a:xfrm>
          <a:prstGeom prst="rect">
            <a:avLst/>
          </a:prstGeom>
        </p:spPr>
      </p:pic>
      <p:pic>
        <p:nvPicPr>
          <p:cNvPr id="8" name="Image 7" descr="Une image contenant texte, intérieur, différent, plusieurs&#10;&#10;Description générée automatiquement">
            <a:extLst>
              <a:ext uri="{FF2B5EF4-FFF2-40B4-BE49-F238E27FC236}">
                <a16:creationId xmlns:a16="http://schemas.microsoft.com/office/drawing/2014/main" id="{AD010BDA-7048-DD45-AA6F-4ACE5677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1" y="4574698"/>
            <a:ext cx="3702337" cy="1894529"/>
          </a:xfrm>
          <a:prstGeom prst="rect">
            <a:avLst/>
          </a:prstGeom>
        </p:spPr>
      </p:pic>
      <p:sp>
        <p:nvSpPr>
          <p:cNvPr id="12" name="ZoneTexte 13">
            <a:extLst>
              <a:ext uri="{FF2B5EF4-FFF2-40B4-BE49-F238E27FC236}">
                <a16:creationId xmlns:a16="http://schemas.microsoft.com/office/drawing/2014/main" id="{9FB1BBA2-1B93-EF41-AE41-15FDE59B84B2}"/>
              </a:ext>
            </a:extLst>
          </p:cNvPr>
          <p:cNvSpPr/>
          <p:nvPr/>
        </p:nvSpPr>
        <p:spPr bwMode="auto">
          <a:xfrm>
            <a:off x="192658" y="-64314"/>
            <a:ext cx="2474788" cy="385321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2000" b="1" i="1" u="sng" dirty="0">
                <a:solidFill>
                  <a:schemeClr val="accent2"/>
                </a:solidFill>
                <a:latin typeface="Trebuchet MS"/>
                <a:cs typeface="Raleway"/>
              </a:rPr>
              <a:t>Recovery (I)</a:t>
            </a:r>
            <a:endParaRPr b="1" u="sng" dirty="0">
              <a:solidFill>
                <a:schemeClr val="accent2"/>
              </a:solidFill>
            </a:endParaRPr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0E407AAC-9F33-F544-B7F3-9712AC6C8667}"/>
              </a:ext>
            </a:extLst>
          </p:cNvPr>
          <p:cNvSpPr/>
          <p:nvPr/>
        </p:nvSpPr>
        <p:spPr bwMode="auto">
          <a:xfrm>
            <a:off x="140018" y="3624045"/>
            <a:ext cx="6475042" cy="385321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2000" b="1" i="1" u="sng" dirty="0">
                <a:solidFill>
                  <a:schemeClr val="accent2"/>
                </a:solidFill>
                <a:latin typeface="Trebuchet MS"/>
                <a:cs typeface="Raleway"/>
              </a:rPr>
              <a:t>Preparation (II) / Compounding (III) / </a:t>
            </a:r>
            <a:r>
              <a:rPr lang="en-GB" sz="2000" b="1" i="1" u="sng" dirty="0">
                <a:solidFill>
                  <a:schemeClr val="accent2"/>
                </a:solidFill>
                <a:latin typeface="Trebuchet MS"/>
              </a:rPr>
              <a:t>Feedstock (IV)</a:t>
            </a:r>
            <a:endParaRPr b="1" u="sng" dirty="0">
              <a:solidFill>
                <a:schemeClr val="accent2"/>
              </a:solidFill>
            </a:endParaRPr>
          </a:p>
        </p:txBody>
      </p:sp>
      <p:pic>
        <p:nvPicPr>
          <p:cNvPr id="14" name="Image 13" descr="Une image contenant intérieur, évier, encombré, appareil&#10;&#10;Description générée automatiquement">
            <a:extLst>
              <a:ext uri="{FF2B5EF4-FFF2-40B4-BE49-F238E27FC236}">
                <a16:creationId xmlns:a16="http://schemas.microsoft.com/office/drawing/2014/main" id="{B62804E0-F61B-A649-8B7A-941AEAD04D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8" r="30575" b="-916"/>
          <a:stretch/>
        </p:blipFill>
        <p:spPr>
          <a:xfrm rot="5400000">
            <a:off x="2436308" y="267387"/>
            <a:ext cx="2117206" cy="22366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9D7EA7-DA0B-AD4A-A1AA-F082237773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5"/>
          <a:stretch/>
        </p:blipFill>
        <p:spPr>
          <a:xfrm>
            <a:off x="8885140" y="3738598"/>
            <a:ext cx="3336213" cy="34016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B5DCD24-A26A-AA4D-826A-84E82EC9F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83" y="2182952"/>
            <a:ext cx="905451" cy="12811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23510BA-1DCE-3C41-9CBB-E7A2D6063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009" y="1670824"/>
            <a:ext cx="1635439" cy="211720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BEFB4E-416A-7049-B814-282ECA6B7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" y="386507"/>
            <a:ext cx="823163" cy="499419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E07A3B-7DA6-6C4F-BA2B-CE61C8C8F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3" t="-4413" r="7913" b="33678"/>
          <a:stretch/>
        </p:blipFill>
        <p:spPr>
          <a:xfrm>
            <a:off x="240623" y="5473383"/>
            <a:ext cx="1189429" cy="1121784"/>
          </a:xfrm>
          <a:prstGeom prst="rect">
            <a:avLst/>
          </a:prstGeom>
        </p:spPr>
      </p:pic>
      <p:pic>
        <p:nvPicPr>
          <p:cNvPr id="23" name="Image 22" descr="Une image contenant texte, intérieur, plancher&#10;&#10;Description générée automatiquement">
            <a:extLst>
              <a:ext uri="{FF2B5EF4-FFF2-40B4-BE49-F238E27FC236}">
                <a16:creationId xmlns:a16="http://schemas.microsoft.com/office/drawing/2014/main" id="{B03C6042-0DF8-4F44-9CE0-5F2EE33E91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84"/>
          <a:stretch/>
        </p:blipFill>
        <p:spPr>
          <a:xfrm>
            <a:off x="301362" y="4604661"/>
            <a:ext cx="1128690" cy="975439"/>
          </a:xfrm>
          <a:prstGeom prst="rect">
            <a:avLst/>
          </a:prstGeom>
        </p:spPr>
      </p:pic>
      <p:sp>
        <p:nvSpPr>
          <p:cNvPr id="24" name="Flèche vers le bas 23">
            <a:extLst>
              <a:ext uri="{FF2B5EF4-FFF2-40B4-BE49-F238E27FC236}">
                <a16:creationId xmlns:a16="http://schemas.microsoft.com/office/drawing/2014/main" id="{8657EDCC-1AD7-6A49-9562-25C103FEB809}"/>
              </a:ext>
            </a:extLst>
          </p:cNvPr>
          <p:cNvSpPr/>
          <p:nvPr/>
        </p:nvSpPr>
        <p:spPr>
          <a:xfrm>
            <a:off x="1673010" y="2575314"/>
            <a:ext cx="655081" cy="868722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62A75077-8ED3-A346-9528-3CC164A3F72D}"/>
              </a:ext>
            </a:extLst>
          </p:cNvPr>
          <p:cNvSpPr/>
          <p:nvPr/>
        </p:nvSpPr>
        <p:spPr bwMode="auto">
          <a:xfrm>
            <a:off x="7691023" y="3552401"/>
            <a:ext cx="4403883" cy="385321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2000" b="1" i="1" u="sng" dirty="0">
                <a:solidFill>
                  <a:schemeClr val="accent2"/>
                </a:solidFill>
                <a:latin typeface="Trebuchet MS"/>
                <a:cs typeface="Raleway"/>
              </a:rPr>
              <a:t>Printing (V) / </a:t>
            </a:r>
            <a:r>
              <a:rPr lang="en-GB" sz="2000" b="1" i="1" u="sng" dirty="0">
                <a:solidFill>
                  <a:schemeClr val="accent2"/>
                </a:solidFill>
                <a:latin typeface="Trebuchet MS"/>
              </a:rPr>
              <a:t>Quality (VI)</a:t>
            </a:r>
            <a:endParaRPr b="1" u="sng" dirty="0">
              <a:solidFill>
                <a:schemeClr val="accent2"/>
              </a:solidFill>
            </a:endParaRPr>
          </a:p>
        </p:txBody>
      </p:sp>
      <p:pic>
        <p:nvPicPr>
          <p:cNvPr id="27" name="Image 29">
            <a:extLst>
              <a:ext uri="{FF2B5EF4-FFF2-40B4-BE49-F238E27FC236}">
                <a16:creationId xmlns:a16="http://schemas.microsoft.com/office/drawing/2014/main" id="{35F1A868-2212-1641-AF00-0F93B531A7B5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83" y="2729427"/>
            <a:ext cx="1213577" cy="5374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2E9E6A3-7B4C-4846-9C2B-9F281C8551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733" y="52398"/>
            <a:ext cx="653585" cy="525563"/>
          </a:xfrm>
          <a:prstGeom prst="rect">
            <a:avLst/>
          </a:prstGeom>
        </p:spPr>
      </p:pic>
      <p:pic>
        <p:nvPicPr>
          <p:cNvPr id="30" name="Image 2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D2E86F0E-AFB2-5349-99B7-2358028CC4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t="51924" r="14020"/>
          <a:stretch/>
        </p:blipFill>
        <p:spPr>
          <a:xfrm>
            <a:off x="7691023" y="4188305"/>
            <a:ext cx="1078146" cy="820950"/>
          </a:xfrm>
          <a:prstGeom prst="rect">
            <a:avLst/>
          </a:prstGeom>
        </p:spPr>
      </p:pic>
      <p:pic>
        <p:nvPicPr>
          <p:cNvPr id="31" name="Image 30" descr="Une image contenant légume&#10;&#10;Description générée automatiquement">
            <a:extLst>
              <a:ext uri="{FF2B5EF4-FFF2-40B4-BE49-F238E27FC236}">
                <a16:creationId xmlns:a16="http://schemas.microsoft.com/office/drawing/2014/main" id="{C9C4BD5E-659A-5D4B-B957-2B6315BE0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24" y="5044837"/>
            <a:ext cx="1078145" cy="1080398"/>
          </a:xfrm>
          <a:prstGeom prst="rect">
            <a:avLst/>
          </a:prstGeom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E3C5AB-85CF-7B45-8FE7-B50D88F1A8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87" y="4124087"/>
            <a:ext cx="1380247" cy="1841500"/>
          </a:xfrm>
          <a:prstGeom prst="rect">
            <a:avLst/>
          </a:prstGeom>
        </p:spPr>
      </p:pic>
      <p:pic>
        <p:nvPicPr>
          <p:cNvPr id="33" name="Image 32" descr="Une image contenant blanc, pose, arts de la table, ciment&#10;&#10;Description générée automatiquement">
            <a:extLst>
              <a:ext uri="{FF2B5EF4-FFF2-40B4-BE49-F238E27FC236}">
                <a16:creationId xmlns:a16="http://schemas.microsoft.com/office/drawing/2014/main" id="{C12FF2C7-7802-BE44-B2FE-1CD9DB2E37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69" y="6009261"/>
            <a:ext cx="2389800" cy="742380"/>
          </a:xfrm>
          <a:prstGeom prst="rect">
            <a:avLst/>
          </a:prstGeom>
        </p:spPr>
      </p:pic>
      <p:pic>
        <p:nvPicPr>
          <p:cNvPr id="35" name="Picture 4" descr="Green FabLab Title">
            <a:extLst>
              <a:ext uri="{FF2B5EF4-FFF2-40B4-BE49-F238E27FC236}">
                <a16:creationId xmlns:a16="http://schemas.microsoft.com/office/drawing/2014/main" id="{96C86D21-0E60-574F-BD44-8C1DF078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tretch/>
        </p:blipFill>
        <p:spPr bwMode="auto">
          <a:xfrm>
            <a:off x="6817953" y="52398"/>
            <a:ext cx="2824286" cy="616342"/>
          </a:xfrm>
          <a:prstGeom prst="rect">
            <a:avLst/>
          </a:prstGeom>
          <a:noFill/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2BE42733-E601-0A4F-A31C-0CE95CF5799F}"/>
              </a:ext>
            </a:extLst>
          </p:cNvPr>
          <p:cNvGrpSpPr/>
          <p:nvPr/>
        </p:nvGrpSpPr>
        <p:grpSpPr>
          <a:xfrm>
            <a:off x="8885140" y="2717983"/>
            <a:ext cx="3110990" cy="717352"/>
            <a:chOff x="5119106" y="3401652"/>
            <a:chExt cx="3110990" cy="7173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1F6948-62CD-CF4F-95CB-74C2C00FAA36}"/>
                </a:ext>
              </a:extLst>
            </p:cNvPr>
            <p:cNvSpPr/>
            <p:nvPr/>
          </p:nvSpPr>
          <p:spPr>
            <a:xfrm>
              <a:off x="5119106" y="3401652"/>
              <a:ext cx="3110990" cy="717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40F367B-B094-A34E-9E30-CAE173AF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99374" y="3516746"/>
              <a:ext cx="3030722" cy="542570"/>
            </a:xfrm>
            <a:prstGeom prst="rect">
              <a:avLst/>
            </a:prstGeom>
          </p:spPr>
        </p:pic>
      </p:grpSp>
      <p:sp>
        <p:nvSpPr>
          <p:cNvPr id="2" name="Flèche vers le bas 1">
            <a:extLst>
              <a:ext uri="{FF2B5EF4-FFF2-40B4-BE49-F238E27FC236}">
                <a16:creationId xmlns:a16="http://schemas.microsoft.com/office/drawing/2014/main" id="{23B75BF1-49C6-D78D-CA29-3ECB4F0D3866}"/>
              </a:ext>
            </a:extLst>
          </p:cNvPr>
          <p:cNvSpPr/>
          <p:nvPr/>
        </p:nvSpPr>
        <p:spPr>
          <a:xfrm rot="16200000">
            <a:off x="5336844" y="5083465"/>
            <a:ext cx="655081" cy="868722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2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27</Words>
  <Application>Microsoft Macintosh PowerPoint</Application>
  <PresentationFormat>Grand écran</PresentationFormat>
  <Paragraphs>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Trebuchet MS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Fabio Cruz Sanchez</dc:creator>
  <cp:lastModifiedBy>Fabio Cruz Sanchez</cp:lastModifiedBy>
  <cp:revision>6</cp:revision>
  <dcterms:created xsi:type="dcterms:W3CDTF">2022-03-30T23:32:05Z</dcterms:created>
  <dcterms:modified xsi:type="dcterms:W3CDTF">2023-04-02T21:03:52Z</dcterms:modified>
</cp:coreProperties>
</file>